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DM Sans Medium"/>
      <p:regular r:id="rId18"/>
    </p:embeddedFont>
    <p:embeddedFont>
      <p:font typeface="DM Sans Medium"/>
      <p:regular r:id="rId19"/>
    </p:embeddedFont>
    <p:embeddedFont>
      <p:font typeface="DM Sans Medium"/>
      <p:regular r:id="rId20"/>
    </p:embeddedFont>
    <p:embeddedFont>
      <p:font typeface="DM Sans Medium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4-1.png>
</file>

<file path=ppt/media/image-6-1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573" y="1048345"/>
            <a:ext cx="6132909" cy="61329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092" y="929878"/>
            <a:ext cx="6269355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SOCIAL MEDIA ANALYTICS PLATFORM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593092" y="2536388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User Behavior and Trends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93092" y="3090267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19/11/2024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3092" y="3644146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MEMBERS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092" y="4198025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Vivian Ndung’u – 1049495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3092" y="4751903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Zuena Kiplagat – 1049086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3092" y="5305782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Abigail Kagoiza – 1052096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93092" y="5859661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Abigail Kirimi – 1049507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3092" y="6413540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Beatrice Wamboi – 1052049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93092" y="6967418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717" y="467439"/>
            <a:ext cx="9136142" cy="531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Recommendations and Future Enhancements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9578" y="1338263"/>
            <a:ext cx="1330643" cy="12508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20014" y="1955959"/>
            <a:ext cx="696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4790123" y="1644015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Sentiment Analysis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4790123" y="2011442"/>
            <a:ext cx="581537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sentiment for comments and posts to understand user opinions.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4662607" y="2600801"/>
            <a:ext cx="9330690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257" y="2631519"/>
            <a:ext cx="2661285" cy="12508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3582" y="3087053"/>
            <a:ext cx="122515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455444" y="2937272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Real-Time Analytics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5455444" y="3304699"/>
            <a:ext cx="5572601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real-time data processing for monitoring engagement metrics.</a:t>
            </a:r>
            <a:endParaRPr lang="en-US" sz="1300" dirty="0"/>
          </a:p>
        </p:txBody>
      </p:sp>
      <p:sp>
        <p:nvSpPr>
          <p:cNvPr id="12" name="Shape 8"/>
          <p:cNvSpPr/>
          <p:nvPr/>
        </p:nvSpPr>
        <p:spPr>
          <a:xfrm>
            <a:off x="5327928" y="3894058"/>
            <a:ext cx="8665369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935" y="3924776"/>
            <a:ext cx="3991927" cy="125087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1796" y="4380309"/>
            <a:ext cx="12620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6120765" y="4230529"/>
            <a:ext cx="2969181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Advanced User Segmentation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6120765" y="4597956"/>
            <a:ext cx="547127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 users based on demographics, activity level, and interests.</a:t>
            </a:r>
            <a:endParaRPr lang="en-US" sz="1300" dirty="0"/>
          </a:p>
        </p:txBody>
      </p:sp>
      <p:sp>
        <p:nvSpPr>
          <p:cNvPr id="17" name="Shape 12"/>
          <p:cNvSpPr/>
          <p:nvPr/>
        </p:nvSpPr>
        <p:spPr>
          <a:xfrm>
            <a:off x="5993249" y="5187315"/>
            <a:ext cx="8000048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614" y="5218033"/>
            <a:ext cx="5322570" cy="125087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88819" y="5673566"/>
            <a:ext cx="13192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1650" dirty="0"/>
          </a:p>
        </p:txBody>
      </p:sp>
      <p:sp>
        <p:nvSpPr>
          <p:cNvPr id="20" name="Text 14"/>
          <p:cNvSpPr/>
          <p:nvPr/>
        </p:nvSpPr>
        <p:spPr>
          <a:xfrm>
            <a:off x="6786086" y="5523786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Predictive Analytics</a:t>
            </a:r>
            <a:endParaRPr lang="en-US" sz="1650" dirty="0"/>
          </a:p>
        </p:txBody>
      </p:sp>
      <p:sp>
        <p:nvSpPr>
          <p:cNvPr id="21" name="Text 15"/>
          <p:cNvSpPr/>
          <p:nvPr/>
        </p:nvSpPr>
        <p:spPr>
          <a:xfrm>
            <a:off x="6786086" y="5891213"/>
            <a:ext cx="6358176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 engagement trends for specific users and identify the best time to post.</a:t>
            </a:r>
            <a:endParaRPr lang="en-US" sz="1300" dirty="0"/>
          </a:p>
        </p:txBody>
      </p:sp>
      <p:sp>
        <p:nvSpPr>
          <p:cNvPr id="22" name="Shape 16"/>
          <p:cNvSpPr/>
          <p:nvPr/>
        </p:nvSpPr>
        <p:spPr>
          <a:xfrm>
            <a:off x="6658570" y="6480572"/>
            <a:ext cx="7334726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293" y="6511290"/>
            <a:ext cx="6653212" cy="1250871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89653" y="6966823"/>
            <a:ext cx="130373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451408" y="6681192"/>
            <a:ext cx="387131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Integration with Other Social Platforms</a:t>
            </a:r>
            <a:endParaRPr lang="en-US" sz="1650" dirty="0"/>
          </a:p>
        </p:txBody>
      </p:sp>
      <p:sp>
        <p:nvSpPr>
          <p:cNvPr id="26" name="Text 19"/>
          <p:cNvSpPr/>
          <p:nvPr/>
        </p:nvSpPr>
        <p:spPr>
          <a:xfrm>
            <a:off x="7451408" y="7048619"/>
            <a:ext cx="6414373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data import capabilities to include Twitter, Instagram, and other social media platforms.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296847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5438656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Social Media Analytics Platform provides a robust framework for capturing, analyzing, and visualizing social media data. By leveraging this platform, organizations can gain valuable insights into user behavior, trends, and sentiment, empowering data-driven decision-making and ultimately enhancing their social media presence.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68034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Social Media Analytics Platform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4281368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the design and functionality of our Social Media Analytics Platform (SMAP) - a powerful tool for unlocking valuable insights from user behavior and social media trends.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3013"/>
            <a:ext cx="680430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Overview and Rationale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Overview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SMAP aggregates, analyzes, and visualizes social media data to provide insights into user behavior, trending topics, and sentiment analysis.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Rationale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224218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platform addresses the growing need for actionable insights to drive marketing strategies, product development, and customer engagement in the ever-expanding social media landscape.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9108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Objectives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310545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1542812" y="531054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Extraction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42812" y="5844421"/>
            <a:ext cx="345745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Efficiently extract data from various social media platforms (e.g., Twitter, Instagram, Facebook).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7084" y="5310545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5925860" y="531054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Analytics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925860" y="5844421"/>
            <a:ext cx="345745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 data analytics and generate reports on user engagement, sentiment, and trends.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310545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10308908" y="531054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308908" y="5844421"/>
            <a:ext cx="345745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 user-friendly interface for querying and visualizing data.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System Architecture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37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High-Level Architecture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architecture includes data sources, storage, processing, and visualization components.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Technologies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Databases: PostgreSQL (structured) and MongoDB (unstructured). Web Server: Node.js. Application Server: Express.js. Front-End: React.js.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248" y="661749"/>
            <a:ext cx="601610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Database Design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8422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10828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Table Structures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828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database includes tables for Posts, Users, Sentiments, Topics, Interactions, and Comments.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422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10828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ERD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10828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ERD visualizes the relationships between entities like Users, Posts, Comments, Likes, Trends, and Metrics.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422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1082873" y="6039088"/>
            <a:ext cx="3506867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Flow Diagram (DFD)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10828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DFD showcases the flow of data through the system, from API calls to data ingestion, storage, and visualization.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0796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CRUD Operations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3829169"/>
            <a:ext cx="27739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new data to the database using the INSERT statement. Example: Adding a new post.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Read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47793" y="3829169"/>
            <a:ext cx="277391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Retrieve data from the database using the SELECT statement. Example: Retrieving all posts by a specific user.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Update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31549" y="3829169"/>
            <a:ext cx="277391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Modify existing data in the database using the UPDATE statement. Example: Updating the like count for a specific post.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Delete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5305" y="3829169"/>
            <a:ext cx="27739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data from the database using the DELETE statement. Example: Removing a post.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754" y="579358"/>
            <a:ext cx="5266968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SQL Operations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3754" y="1790700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6408896" y="1869638"/>
            <a:ext cx="10370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908363" y="1790700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Extraction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908363" y="2246233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data from the database based on specific criteria. Example: Select posts from a specific date range.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3754" y="3368159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9" name="Text 6"/>
          <p:cNvSpPr/>
          <p:nvPr/>
        </p:nvSpPr>
        <p:spPr>
          <a:xfrm>
            <a:off x="6369487" y="3447098"/>
            <a:ext cx="18240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908363" y="3368159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Transformation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908363" y="3823692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data to create new insights. Example: Calculate the total posts for each user.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3754" y="4945618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3" name="Text 10"/>
          <p:cNvSpPr/>
          <p:nvPr/>
        </p:nvSpPr>
        <p:spPr>
          <a:xfrm>
            <a:off x="6366867" y="5024557"/>
            <a:ext cx="187762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908363" y="4945618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Loading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908363" y="5401151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 data into the database. Example: Insert a new user into the Users table.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3754" y="6523077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7" name="Text 14"/>
          <p:cNvSpPr/>
          <p:nvPr/>
        </p:nvSpPr>
        <p:spPr>
          <a:xfrm>
            <a:off x="6362581" y="6602016"/>
            <a:ext cx="19633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6908363" y="6523077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Analysis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908363" y="6978610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data to uncover patterns and insights. Example: Calculate the average engagement rate for technology posts.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051" y="469940"/>
            <a:ext cx="6206371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Demonstration and User Guide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51" y="1260277"/>
            <a:ext cx="427196" cy="4271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98051" y="1858328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Login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598051" y="2227778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 your credentials (username and password) on the login page.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51" y="3013829"/>
            <a:ext cx="427196" cy="427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8051" y="3611880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Dashboard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598051" y="3981331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key metrics like total posts, followers, engagement rate, and top-performing posts.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51" y="4767382"/>
            <a:ext cx="427196" cy="4271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8051" y="5365432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Exploration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598051" y="5734883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Search, filter, and sort data to explore insights.</a:t>
            </a:r>
            <a:endParaRPr lang="en-US" sz="13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51" y="6520934"/>
            <a:ext cx="427196" cy="4271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98051" y="7118985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Report Generation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598051" y="7488436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custom or pre-built reports, and export them in various formats.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2024-11-18T04:46:01Z</dcterms:created>
  <dcterms:modified xsi:type="dcterms:W3CDTF">2024-11-18T04:46:01Z</dcterms:modified>
</cp:coreProperties>
</file>